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08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58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4079025" y="685800"/>
            <a:ext cx="1501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-4079025" y="685800"/>
            <a:ext cx="1501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302260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1150511"/>
            <a:ext cx="85206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449031"/>
            <a:ext cx="85206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279643"/>
            <a:ext cx="8520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873136"/>
            <a:ext cx="85206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80658"/>
            <a:ext cx="8520600" cy="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467846"/>
            <a:ext cx="8520600" cy="13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180658"/>
            <a:ext cx="8520600" cy="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467846"/>
            <a:ext cx="3999600" cy="13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467846"/>
            <a:ext cx="3999600" cy="13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180658"/>
            <a:ext cx="8520600" cy="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225545"/>
            <a:ext cx="2808000" cy="3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564107"/>
            <a:ext cx="28080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182738"/>
            <a:ext cx="63678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51"/>
            <a:ext cx="4572000" cy="20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500606"/>
            <a:ext cx="40452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1137906"/>
            <a:ext cx="40452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293938"/>
            <a:ext cx="3837000" cy="15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717399"/>
            <a:ext cx="5998800" cy="2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80658"/>
            <a:ext cx="852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467846"/>
            <a:ext cx="85206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1893029"/>
            <a:ext cx="548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656800" y="125"/>
            <a:ext cx="1827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(c) Follow m</a:t>
            </a:r>
            <a:r>
              <a:rPr b="1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arkers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83454" t="0"/>
          <a:stretch/>
        </p:blipFill>
        <p:spPr>
          <a:xfrm>
            <a:off x="3658590" y="258333"/>
            <a:ext cx="1827103" cy="18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83401" t="0"/>
          <a:stretch/>
        </p:blipFill>
        <p:spPr>
          <a:xfrm>
            <a:off x="1827085" y="258321"/>
            <a:ext cx="1832930" cy="182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11325" y="0"/>
            <a:ext cx="1827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(b) </a:t>
            </a:r>
            <a:r>
              <a:rPr b="1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Exploit weaknes</a:t>
            </a: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1425" y="0"/>
            <a:ext cx="1827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(a) </a:t>
            </a:r>
            <a:r>
              <a:rPr b="1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</a:t>
            </a: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83454" t="0"/>
          <a:stretch/>
        </p:blipFill>
        <p:spPr>
          <a:xfrm>
            <a:off x="0" y="258784"/>
            <a:ext cx="1827074" cy="18289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481900" y="125"/>
            <a:ext cx="1827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(d) Exploit t</a:t>
            </a:r>
            <a:r>
              <a:rPr b="1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errain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0" l="0" r="83454" t="0"/>
          <a:stretch/>
        </p:blipFill>
        <p:spPr>
          <a:xfrm>
            <a:off x="5484192" y="258333"/>
            <a:ext cx="1827103" cy="182897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7306950" y="0"/>
            <a:ext cx="1827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Times New Roman"/>
                <a:ea typeface="Times New Roman"/>
                <a:cs typeface="Times New Roman"/>
                <a:sym typeface="Times New Roman"/>
              </a:rPr>
              <a:t>(e) Strategize points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0" l="0" r="83401" t="0"/>
          <a:stretch/>
        </p:blipFill>
        <p:spPr>
          <a:xfrm>
            <a:off x="7311038" y="259026"/>
            <a:ext cx="1832962" cy="182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